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English phonetics Course</a:t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Consonant Sounds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INSTRUCTOR: Prof. </a:t>
            </a:r>
            <a:r>
              <a:rPr lang="en-US" sz="3600" dirty="0" err="1"/>
              <a:t>hesham</a:t>
            </a:r>
            <a:r>
              <a:rPr lang="en-US" sz="3600" dirty="0"/>
              <a:t> </a:t>
            </a:r>
            <a:r>
              <a:rPr lang="en-US" sz="3600" dirty="0" err="1"/>
              <a:t>hasan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993" y="499351"/>
            <a:ext cx="1518036" cy="151803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2" y="499351"/>
            <a:ext cx="212768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4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51" y="993699"/>
            <a:ext cx="9205992" cy="488971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899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18194" r="29626" b="12774"/>
          <a:stretch/>
        </p:blipFill>
        <p:spPr>
          <a:xfrm>
            <a:off x="1154954" y="649481"/>
            <a:ext cx="10082765" cy="539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2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8" t="16096" r="30240" b="3857"/>
          <a:stretch/>
        </p:blipFill>
        <p:spPr>
          <a:xfrm>
            <a:off x="1154954" y="529839"/>
            <a:ext cx="9289277" cy="6178610"/>
          </a:xfrm>
        </p:spPr>
      </p:pic>
    </p:spTree>
    <p:extLst>
      <p:ext uri="{BB962C8B-B14F-4D97-AF65-F5344CB8AC3E}">
        <p14:creationId xmlns:p14="http://schemas.microsoft.com/office/powerpoint/2010/main" val="203479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0654" r="31869" b="10654"/>
          <a:stretch/>
        </p:blipFill>
        <p:spPr>
          <a:xfrm>
            <a:off x="1700613" y="580573"/>
            <a:ext cx="8127050" cy="57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9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0716" r="27874" b="7290"/>
          <a:stretch/>
        </p:blipFill>
        <p:spPr>
          <a:xfrm>
            <a:off x="1410056" y="495656"/>
            <a:ext cx="8767985" cy="58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0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8483" t="13081" r="27767" b="27358"/>
          <a:stretch/>
        </p:blipFill>
        <p:spPr>
          <a:xfrm>
            <a:off x="1281868" y="904729"/>
            <a:ext cx="9229458" cy="482837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6757261" y="2993812"/>
            <a:ext cx="464949" cy="922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8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جلس إدارة أيون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491</TotalTime>
  <Words>9</Words>
  <Application>Microsoft Office PowerPoint</Application>
  <PresentationFormat>ملء الشاشة</PresentationFormat>
  <Paragraphs>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مجلس إدارة أيون</vt:lpstr>
      <vt:lpstr>English phonetics Course LECTURE 3 Consonant Sounds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phonetics Course LECTURE 3 Consonant Sounds</dc:title>
  <dc:creator>‏‏مستخدم Windows</dc:creator>
  <cp:lastModifiedBy>‏‏مستخدم Windows</cp:lastModifiedBy>
  <cp:revision>35</cp:revision>
  <dcterms:created xsi:type="dcterms:W3CDTF">2020-10-25T16:19:39Z</dcterms:created>
  <dcterms:modified xsi:type="dcterms:W3CDTF">2021-01-03T14:47:43Z</dcterms:modified>
</cp:coreProperties>
</file>